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312" r:id="rId4"/>
    <p:sldId id="257" r:id="rId5"/>
    <p:sldId id="314" r:id="rId6"/>
    <p:sldId id="258" r:id="rId7"/>
    <p:sldId id="264" r:id="rId8"/>
    <p:sldId id="259" r:id="rId9"/>
    <p:sldId id="260" r:id="rId10"/>
    <p:sldId id="286" r:id="rId11"/>
    <p:sldId id="315" r:id="rId12"/>
    <p:sldId id="316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01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61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Non-Empty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278085" y="3537740"/>
            <a:ext cx="10961916" cy="612877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Shape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Area()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Perimeter() float64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Circle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Radius float64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(c Circle) Area()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3.14 * c.Radius * c.Radius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(c Circle) Perimeter()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2 * 3.14 * c.Radius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11498940" y="353774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374990" y="1633066"/>
            <a:ext cx="16679296" cy="170428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Non-empty interfaces specify one or more method signatures that a type must implement to satisfy the interface.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interfaces are often used to define behavior that a type must provide.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a type implements all the methods required by an interface, it implicitly satisfies that interface.</a:t>
            </a:r>
          </a:p>
        </p:txBody>
      </p:sp>
    </p:spTree>
    <p:extLst>
      <p:ext uri="{BB962C8B-B14F-4D97-AF65-F5344CB8AC3E}">
        <p14:creationId xmlns:p14="http://schemas.microsoft.com/office/powerpoint/2010/main" val="40263425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Define interfaces</a:t>
            </a:r>
          </a:p>
          <a:p>
            <a:r>
              <a:rPr lang="en-US" dirty="0"/>
              <a:t>Differentiate between empty and non-empty interfaces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Structs 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</a:t>
            </a:r>
            <a:r>
              <a:rPr lang="en-US" sz="2550" b="1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Error Handling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Interfaces</a:t>
            </a:r>
          </a:p>
          <a:p>
            <a:r>
              <a:rPr lang="en-US" dirty="0"/>
              <a:t>Defining Interfaces</a:t>
            </a:r>
          </a:p>
          <a:p>
            <a:r>
              <a:rPr lang="en-US" dirty="0"/>
              <a:t>Empty Interface</a:t>
            </a:r>
          </a:p>
          <a:p>
            <a:r>
              <a:rPr lang="en-US" dirty="0"/>
              <a:t>Non - Empty Interface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Work with interfaces in Go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Interfaces 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Interfaces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180292"/>
            <a:ext cx="14444096" cy="493170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an interface is a powerful and flexible construct that defines a set of method signatures.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type that implements all the methods of an interface is said to satisfy that interface.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Interfaces enable polymorphism and allow you to write code that is more flexible and reusable.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not possible to create an instance of the interface.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you can create a variable of an interface type and this variable can be assigned with a concrete type value that has the methods the interface requires.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primary job of an interface is to provide only method signatures consisting of the method name, input arguments, and return types.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1071675" y="4321617"/>
            <a:ext cx="7404667" cy="278191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interface_name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interface{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// Method signatures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2964540" y="389279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56C94E-CB40-570D-6CEF-790BB79A4943}"/>
              </a:ext>
            </a:extLst>
          </p:cNvPr>
          <p:cNvSpPr/>
          <p:nvPr/>
        </p:nvSpPr>
        <p:spPr bwMode="auto">
          <a:xfrm>
            <a:off x="373738" y="2117105"/>
            <a:ext cx="15475862" cy="1080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define an interface using 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type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keyword followed by the interface keyword and a set of method signatures within curly braces.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3B6D40-2263-09AC-1BA3-014AD32CEE13}"/>
              </a:ext>
            </a:extLst>
          </p:cNvPr>
          <p:cNvSpPr/>
          <p:nvPr/>
        </p:nvSpPr>
        <p:spPr bwMode="auto">
          <a:xfrm>
            <a:off x="2009037" y="8016951"/>
            <a:ext cx="14269925" cy="10800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 the example above, we define an interface called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Shape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with two method signatures: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Area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and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Perimeter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9B6A8A-AE12-1745-85E2-5BD7BEE7AE48}"/>
              </a:ext>
            </a:extLst>
          </p:cNvPr>
          <p:cNvSpPr/>
          <p:nvPr/>
        </p:nvSpPr>
        <p:spPr bwMode="auto">
          <a:xfrm>
            <a:off x="9144000" y="4321617"/>
            <a:ext cx="7404667" cy="278191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interface_name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interface{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// Method signatures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1CC7275-2B05-216D-9119-94DFEAB780A0}"/>
              </a:ext>
            </a:extLst>
          </p:cNvPr>
          <p:cNvSpPr/>
          <p:nvPr/>
        </p:nvSpPr>
        <p:spPr bwMode="auto">
          <a:xfrm>
            <a:off x="11036865" y="389279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3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Empty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5890418" y="6692275"/>
            <a:ext cx="7419182" cy="236463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x interface{}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x = 42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sv-SE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x = "Hello, World"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8152208" y="626345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607218" y="2180293"/>
            <a:ext cx="14400553" cy="34947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empty interface is an interface with zero method signatures.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the most general interface in Go because it doesn't specify any methods.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a result, it can hold values of any data type, making it a powerful tool for dealing with values of unknown or multiple types.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It's often used when you need to work with variables of different types or when you want to pass any kind of value as a parameter.</a:t>
            </a:r>
          </a:p>
        </p:txBody>
      </p:sp>
    </p:spTree>
    <p:extLst>
      <p:ext uri="{BB962C8B-B14F-4D97-AF65-F5344CB8AC3E}">
        <p14:creationId xmlns:p14="http://schemas.microsoft.com/office/powerpoint/2010/main" val="12230442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2026</TotalTime>
  <Words>494</Words>
  <Application>Microsoft Office PowerPoint</Application>
  <PresentationFormat>Custom</PresentationFormat>
  <Paragraphs>67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Interfaces in Golang</vt:lpstr>
      <vt:lpstr>Introduction to Interfaces</vt:lpstr>
      <vt:lpstr>Defining Interface</vt:lpstr>
      <vt:lpstr>Empty Interface</vt:lpstr>
      <vt:lpstr>Non-Empty Interface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88</cp:revision>
  <dcterms:created xsi:type="dcterms:W3CDTF">2023-08-03T08:03:00Z</dcterms:created>
  <dcterms:modified xsi:type="dcterms:W3CDTF">2023-10-26T05:54:09Z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